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58" r:id="rId5"/>
    <p:sldId id="269" r:id="rId6"/>
    <p:sldId id="263" r:id="rId7"/>
    <p:sldId id="273" r:id="rId8"/>
    <p:sldId id="274" r:id="rId9"/>
    <p:sldId id="267" r:id="rId10"/>
    <p:sldId id="268" r:id="rId11"/>
    <p:sldId id="270" r:id="rId12"/>
    <p:sldId id="272" r:id="rId13"/>
    <p:sldId id="271" r:id="rId14"/>
    <p:sldId id="266" r:id="rId15"/>
  </p:sldIdLst>
  <p:sldSz cx="12193588" cy="6858000"/>
  <p:notesSz cx="6858000" cy="9144000"/>
  <p:defaultTextStyle>
    <a:defPPr>
      <a:defRPr lang="es-ES"/>
    </a:defPPr>
    <a:lvl1pPr marL="0" algn="l" defTabSz="561975" rtl="0" eaLnBrk="1" latinLnBrk="0" hangingPunct="1">
      <a:defRPr sz="2265" kern="1200">
        <a:solidFill>
          <a:schemeClr val="tx1"/>
        </a:solidFill>
        <a:latin typeface="+mn-lt"/>
        <a:ea typeface="+mn-ea"/>
        <a:cs typeface="+mn-cs"/>
      </a:defRPr>
    </a:lvl1pPr>
    <a:lvl2pPr marL="561975" algn="l" defTabSz="561975" rtl="0" eaLnBrk="1" latinLnBrk="0" hangingPunct="1">
      <a:defRPr sz="2265" kern="1200">
        <a:solidFill>
          <a:schemeClr val="tx1"/>
        </a:solidFill>
        <a:latin typeface="+mn-lt"/>
        <a:ea typeface="+mn-ea"/>
        <a:cs typeface="+mn-cs"/>
      </a:defRPr>
    </a:lvl2pPr>
    <a:lvl3pPr marL="1124585" algn="l" defTabSz="561975" rtl="0" eaLnBrk="1" latinLnBrk="0" hangingPunct="1">
      <a:defRPr sz="2265" kern="1200">
        <a:solidFill>
          <a:schemeClr val="tx1"/>
        </a:solidFill>
        <a:latin typeface="+mn-lt"/>
        <a:ea typeface="+mn-ea"/>
        <a:cs typeface="+mn-cs"/>
      </a:defRPr>
    </a:lvl3pPr>
    <a:lvl4pPr marL="1686560" algn="l" defTabSz="561975" rtl="0" eaLnBrk="1" latinLnBrk="0" hangingPunct="1">
      <a:defRPr sz="2265" kern="1200">
        <a:solidFill>
          <a:schemeClr val="tx1"/>
        </a:solidFill>
        <a:latin typeface="+mn-lt"/>
        <a:ea typeface="+mn-ea"/>
        <a:cs typeface="+mn-cs"/>
      </a:defRPr>
    </a:lvl4pPr>
    <a:lvl5pPr marL="2248535" algn="l" defTabSz="561975" rtl="0" eaLnBrk="1" latinLnBrk="0" hangingPunct="1">
      <a:defRPr sz="2265" kern="1200">
        <a:solidFill>
          <a:schemeClr val="tx1"/>
        </a:solidFill>
        <a:latin typeface="+mn-lt"/>
        <a:ea typeface="+mn-ea"/>
        <a:cs typeface="+mn-cs"/>
      </a:defRPr>
    </a:lvl5pPr>
    <a:lvl6pPr marL="2811145" algn="l" defTabSz="561975" rtl="0" eaLnBrk="1" latinLnBrk="0" hangingPunct="1">
      <a:defRPr sz="2265" kern="1200">
        <a:solidFill>
          <a:schemeClr val="tx1"/>
        </a:solidFill>
        <a:latin typeface="+mn-lt"/>
        <a:ea typeface="+mn-ea"/>
        <a:cs typeface="+mn-cs"/>
      </a:defRPr>
    </a:lvl6pPr>
    <a:lvl7pPr marL="3373120" algn="l" defTabSz="561975" rtl="0" eaLnBrk="1" latinLnBrk="0" hangingPunct="1">
      <a:defRPr sz="2265" kern="1200">
        <a:solidFill>
          <a:schemeClr val="tx1"/>
        </a:solidFill>
        <a:latin typeface="+mn-lt"/>
        <a:ea typeface="+mn-ea"/>
        <a:cs typeface="+mn-cs"/>
      </a:defRPr>
    </a:lvl7pPr>
    <a:lvl8pPr marL="3935095" algn="l" defTabSz="561975" rtl="0" eaLnBrk="1" latinLnBrk="0" hangingPunct="1">
      <a:defRPr sz="2265" kern="1200">
        <a:solidFill>
          <a:schemeClr val="tx1"/>
        </a:solidFill>
        <a:latin typeface="+mn-lt"/>
        <a:ea typeface="+mn-ea"/>
        <a:cs typeface="+mn-cs"/>
      </a:defRPr>
    </a:lvl8pPr>
    <a:lvl9pPr marL="4497705" algn="l" defTabSz="561975" rtl="0" eaLnBrk="1" latinLnBrk="0" hangingPunct="1">
      <a:defRPr sz="22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6" autoAdjust="0"/>
    <p:restoredTop sz="93969" autoAdjust="0"/>
  </p:normalViewPr>
  <p:slideViewPr>
    <p:cSldViewPr snapToGrid="0" snapToObjects="1" showGuides="1">
      <p:cViewPr varScale="1">
        <p:scale>
          <a:sx n="96" d="100"/>
          <a:sy n="96" d="100"/>
        </p:scale>
        <p:origin x="1236" y="312"/>
      </p:cViewPr>
      <p:guideLst>
        <p:guide orient="horz" pos="2160"/>
        <p:guide pos="38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2" d="100"/>
          <a:sy n="52" d="100"/>
        </p:scale>
        <p:origin x="294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3CCAF-6942-4466-A5F2-8765205DBD96}" type="datetimeFigureOut">
              <a:rPr lang="es-MX" smtClean="0"/>
              <a:t>31/08/2025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2183E-5A54-4940-9925-3AE9CF089D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2539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2183E-5A54-4940-9925-3AE9CF089D1C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1424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31/08/2025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31/08/2025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2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5">
                <a:solidFill>
                  <a:schemeClr val="tx1">
                    <a:tint val="75000"/>
                  </a:schemeClr>
                </a:solidFill>
              </a:defRPr>
            </a:lvl1pPr>
            <a:lvl2pPr marL="549275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2pPr>
            <a:lvl3pPr marL="1098550" indent="0">
              <a:buNone/>
              <a:defRPr sz="1955">
                <a:solidFill>
                  <a:schemeClr val="tx1">
                    <a:tint val="75000"/>
                  </a:schemeClr>
                </a:solidFill>
              </a:defRPr>
            </a:lvl3pPr>
            <a:lvl4pPr marL="1647190" indent="0">
              <a:buNone/>
              <a:defRPr sz="1695">
                <a:solidFill>
                  <a:schemeClr val="tx1">
                    <a:tint val="75000"/>
                  </a:schemeClr>
                </a:solidFill>
              </a:defRPr>
            </a:lvl4pPr>
            <a:lvl5pPr marL="2196465" indent="0">
              <a:buNone/>
              <a:defRPr sz="1695">
                <a:solidFill>
                  <a:schemeClr val="tx1">
                    <a:tint val="75000"/>
                  </a:schemeClr>
                </a:solidFill>
              </a:defRPr>
            </a:lvl5pPr>
            <a:lvl6pPr marL="2745740" indent="0">
              <a:buNone/>
              <a:defRPr sz="1695">
                <a:solidFill>
                  <a:schemeClr val="tx1">
                    <a:tint val="75000"/>
                  </a:schemeClr>
                </a:solidFill>
              </a:defRPr>
            </a:lvl6pPr>
            <a:lvl7pPr marL="3295015" indent="0">
              <a:buNone/>
              <a:defRPr sz="1695">
                <a:solidFill>
                  <a:schemeClr val="tx1">
                    <a:tint val="75000"/>
                  </a:schemeClr>
                </a:solidFill>
              </a:defRPr>
            </a:lvl7pPr>
            <a:lvl8pPr marL="3844290" indent="0">
              <a:buNone/>
              <a:defRPr sz="1695">
                <a:solidFill>
                  <a:schemeClr val="tx1">
                    <a:tint val="75000"/>
                  </a:schemeClr>
                </a:solidFill>
              </a:defRPr>
            </a:lvl8pPr>
            <a:lvl9pPr marL="4393565" indent="0">
              <a:buNone/>
              <a:defRPr sz="16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31/08/2025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5"/>
            </a:lvl1pPr>
            <a:lvl2pPr>
              <a:defRPr sz="2865"/>
            </a:lvl2pPr>
            <a:lvl3pPr>
              <a:defRPr sz="2345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5"/>
            </a:lvl1pPr>
            <a:lvl2pPr>
              <a:defRPr sz="2865"/>
            </a:lvl2pPr>
            <a:lvl3pPr>
              <a:defRPr sz="2345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31/08/2025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275" indent="0">
              <a:buNone/>
              <a:defRPr sz="2345" b="1"/>
            </a:lvl2pPr>
            <a:lvl3pPr marL="1098550" indent="0">
              <a:buNone/>
              <a:defRPr sz="2215" b="1"/>
            </a:lvl3pPr>
            <a:lvl4pPr marL="1647190" indent="0">
              <a:buNone/>
              <a:defRPr sz="1955" b="1"/>
            </a:lvl4pPr>
            <a:lvl5pPr marL="2196465" indent="0">
              <a:buNone/>
              <a:defRPr sz="1955" b="1"/>
            </a:lvl5pPr>
            <a:lvl6pPr marL="2745740" indent="0">
              <a:buNone/>
              <a:defRPr sz="1955" b="1"/>
            </a:lvl6pPr>
            <a:lvl7pPr marL="3295015" indent="0">
              <a:buNone/>
              <a:defRPr sz="1955" b="1"/>
            </a:lvl7pPr>
            <a:lvl8pPr marL="3844290" indent="0">
              <a:buNone/>
              <a:defRPr sz="1955" b="1"/>
            </a:lvl8pPr>
            <a:lvl9pPr marL="4393565" indent="0">
              <a:buNone/>
              <a:defRPr sz="1955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5"/>
            </a:lvl2pPr>
            <a:lvl3pPr>
              <a:defRPr sz="2215"/>
            </a:lvl3pPr>
            <a:lvl4pPr>
              <a:defRPr sz="1955"/>
            </a:lvl4pPr>
            <a:lvl5pPr>
              <a:defRPr sz="1955"/>
            </a:lvl5pPr>
            <a:lvl6pPr>
              <a:defRPr sz="1955"/>
            </a:lvl6pPr>
            <a:lvl7pPr>
              <a:defRPr sz="1955"/>
            </a:lvl7pPr>
            <a:lvl8pPr>
              <a:defRPr sz="1955"/>
            </a:lvl8pPr>
            <a:lvl9pPr>
              <a:defRPr sz="1955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275" indent="0">
              <a:buNone/>
              <a:defRPr sz="2345" b="1"/>
            </a:lvl2pPr>
            <a:lvl3pPr marL="1098550" indent="0">
              <a:buNone/>
              <a:defRPr sz="2215" b="1"/>
            </a:lvl3pPr>
            <a:lvl4pPr marL="1647190" indent="0">
              <a:buNone/>
              <a:defRPr sz="1955" b="1"/>
            </a:lvl4pPr>
            <a:lvl5pPr marL="2196465" indent="0">
              <a:buNone/>
              <a:defRPr sz="1955" b="1"/>
            </a:lvl5pPr>
            <a:lvl6pPr marL="2745740" indent="0">
              <a:buNone/>
              <a:defRPr sz="1955" b="1"/>
            </a:lvl6pPr>
            <a:lvl7pPr marL="3295015" indent="0">
              <a:buNone/>
              <a:defRPr sz="1955" b="1"/>
            </a:lvl7pPr>
            <a:lvl8pPr marL="3844290" indent="0">
              <a:buNone/>
              <a:defRPr sz="1955" b="1"/>
            </a:lvl8pPr>
            <a:lvl9pPr marL="4393565" indent="0">
              <a:buNone/>
              <a:defRPr sz="1955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5"/>
            </a:lvl2pPr>
            <a:lvl3pPr>
              <a:defRPr sz="2215"/>
            </a:lvl3pPr>
            <a:lvl4pPr>
              <a:defRPr sz="1955"/>
            </a:lvl4pPr>
            <a:lvl5pPr>
              <a:defRPr sz="1955"/>
            </a:lvl5pPr>
            <a:lvl6pPr>
              <a:defRPr sz="1955"/>
            </a:lvl6pPr>
            <a:lvl7pPr>
              <a:defRPr sz="1955"/>
            </a:lvl7pPr>
            <a:lvl8pPr>
              <a:defRPr sz="1955"/>
            </a:lvl8pPr>
            <a:lvl9pPr>
              <a:defRPr sz="1955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31/08/2025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31/08/2025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31/08/2025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5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5"/>
            </a:lvl1pPr>
            <a:lvl2pPr>
              <a:defRPr sz="3385"/>
            </a:lvl2pPr>
            <a:lvl3pPr>
              <a:defRPr sz="2865"/>
            </a:lvl3pPr>
            <a:lvl4pPr>
              <a:defRPr sz="2345"/>
            </a:lvl4pPr>
            <a:lvl5pPr>
              <a:defRPr sz="2345"/>
            </a:lvl5pPr>
            <a:lvl6pPr>
              <a:defRPr sz="2345"/>
            </a:lvl6pPr>
            <a:lvl7pPr>
              <a:defRPr sz="2345"/>
            </a:lvl7pPr>
            <a:lvl8pPr>
              <a:defRPr sz="2345"/>
            </a:lvl8pPr>
            <a:lvl9pPr>
              <a:defRPr sz="2345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5"/>
            </a:lvl1pPr>
            <a:lvl2pPr marL="549275" indent="0">
              <a:buNone/>
              <a:defRPr sz="1435"/>
            </a:lvl2pPr>
            <a:lvl3pPr marL="1098550" indent="0">
              <a:buNone/>
              <a:defRPr sz="1170"/>
            </a:lvl3pPr>
            <a:lvl4pPr marL="1647190" indent="0">
              <a:buNone/>
              <a:defRPr sz="1040"/>
            </a:lvl4pPr>
            <a:lvl5pPr marL="2196465" indent="0">
              <a:buNone/>
              <a:defRPr sz="1040"/>
            </a:lvl5pPr>
            <a:lvl6pPr marL="2745740" indent="0">
              <a:buNone/>
              <a:defRPr sz="1040"/>
            </a:lvl6pPr>
            <a:lvl7pPr marL="3295015" indent="0">
              <a:buNone/>
              <a:defRPr sz="1040"/>
            </a:lvl7pPr>
            <a:lvl8pPr marL="3844290" indent="0">
              <a:buNone/>
              <a:defRPr sz="1040"/>
            </a:lvl8pPr>
            <a:lvl9pPr marL="4393565" indent="0">
              <a:buNone/>
              <a:defRPr sz="104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31/08/2025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5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5"/>
            </a:lvl1pPr>
            <a:lvl2pPr marL="549275" indent="0">
              <a:buNone/>
              <a:defRPr sz="3385"/>
            </a:lvl2pPr>
            <a:lvl3pPr marL="1098550" indent="0">
              <a:buNone/>
              <a:defRPr sz="2865"/>
            </a:lvl3pPr>
            <a:lvl4pPr marL="1647190" indent="0">
              <a:buNone/>
              <a:defRPr sz="2345"/>
            </a:lvl4pPr>
            <a:lvl5pPr marL="2196465" indent="0">
              <a:buNone/>
              <a:defRPr sz="2345"/>
            </a:lvl5pPr>
            <a:lvl6pPr marL="2745740" indent="0">
              <a:buNone/>
              <a:defRPr sz="2345"/>
            </a:lvl6pPr>
            <a:lvl7pPr marL="3295015" indent="0">
              <a:buNone/>
              <a:defRPr sz="2345"/>
            </a:lvl7pPr>
            <a:lvl8pPr marL="3844290" indent="0">
              <a:buNone/>
              <a:defRPr sz="2345"/>
            </a:lvl8pPr>
            <a:lvl9pPr marL="4393565" indent="0">
              <a:buNone/>
              <a:defRPr sz="2345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5"/>
            </a:lvl1pPr>
            <a:lvl2pPr marL="549275" indent="0">
              <a:buNone/>
              <a:defRPr sz="1435"/>
            </a:lvl2pPr>
            <a:lvl3pPr marL="1098550" indent="0">
              <a:buNone/>
              <a:defRPr sz="1170"/>
            </a:lvl3pPr>
            <a:lvl4pPr marL="1647190" indent="0">
              <a:buNone/>
              <a:defRPr sz="1040"/>
            </a:lvl4pPr>
            <a:lvl5pPr marL="2196465" indent="0">
              <a:buNone/>
              <a:defRPr sz="1040"/>
            </a:lvl5pPr>
            <a:lvl6pPr marL="2745740" indent="0">
              <a:buNone/>
              <a:defRPr sz="1040"/>
            </a:lvl6pPr>
            <a:lvl7pPr marL="3295015" indent="0">
              <a:buNone/>
              <a:defRPr sz="1040"/>
            </a:lvl7pPr>
            <a:lvl8pPr marL="3844290" indent="0">
              <a:buNone/>
              <a:defRPr sz="1040"/>
            </a:lvl8pPr>
            <a:lvl9pPr marL="4393565" indent="0">
              <a:buNone/>
              <a:defRPr sz="104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31/08/2025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275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2115" indent="-412115" algn="l" defTabSz="549275" rtl="0" eaLnBrk="1" latinLnBrk="0" hangingPunct="1">
        <a:spcBef>
          <a:spcPct val="20000"/>
        </a:spcBef>
        <a:buFont typeface="Arial" panose="020B0604020202020204"/>
        <a:buChar char="•"/>
        <a:defRPr sz="3905" kern="1200">
          <a:solidFill>
            <a:schemeClr val="tx1"/>
          </a:solidFill>
          <a:latin typeface="+mn-lt"/>
          <a:ea typeface="+mn-ea"/>
          <a:cs typeface="+mn-cs"/>
        </a:defRPr>
      </a:lvl1pPr>
      <a:lvl2pPr marL="892175" indent="-343535" algn="l" defTabSz="549275" rtl="0" eaLnBrk="1" latinLnBrk="0" hangingPunct="1">
        <a:spcBef>
          <a:spcPct val="20000"/>
        </a:spcBef>
        <a:buFont typeface="Arial" panose="020B0604020202020204"/>
        <a:buChar char="–"/>
        <a:defRPr sz="3385" kern="1200">
          <a:solidFill>
            <a:schemeClr val="tx1"/>
          </a:solidFill>
          <a:latin typeface="+mn-lt"/>
          <a:ea typeface="+mn-ea"/>
          <a:cs typeface="+mn-cs"/>
        </a:defRPr>
      </a:lvl2pPr>
      <a:lvl3pPr marL="1372870" indent="-274320" algn="l" defTabSz="549275" rtl="0" eaLnBrk="1" latinLnBrk="0" hangingPunct="1">
        <a:spcBef>
          <a:spcPct val="20000"/>
        </a:spcBef>
        <a:buFont typeface="Arial" panose="020B0604020202020204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145" indent="-274320" algn="l" defTabSz="549275" rtl="0" eaLnBrk="1" latinLnBrk="0" hangingPunct="1">
        <a:spcBef>
          <a:spcPct val="20000"/>
        </a:spcBef>
        <a:buFont typeface="Arial" panose="020B0604020202020204"/>
        <a:buChar char="–"/>
        <a:defRPr sz="2345" kern="1200">
          <a:solidFill>
            <a:schemeClr val="tx1"/>
          </a:solidFill>
          <a:latin typeface="+mn-lt"/>
          <a:ea typeface="+mn-ea"/>
          <a:cs typeface="+mn-cs"/>
        </a:defRPr>
      </a:lvl4pPr>
      <a:lvl5pPr marL="2471420" indent="-274320" algn="l" defTabSz="549275" rtl="0" eaLnBrk="1" latinLnBrk="0" hangingPunct="1">
        <a:spcBef>
          <a:spcPct val="20000"/>
        </a:spcBef>
        <a:buFont typeface="Arial" panose="020B0604020202020204"/>
        <a:buChar char="»"/>
        <a:defRPr sz="2345" kern="1200">
          <a:solidFill>
            <a:schemeClr val="tx1"/>
          </a:solidFill>
          <a:latin typeface="+mn-lt"/>
          <a:ea typeface="+mn-ea"/>
          <a:cs typeface="+mn-cs"/>
        </a:defRPr>
      </a:lvl5pPr>
      <a:lvl6pPr marL="3020695" indent="-274320" algn="l" defTabSz="549275" rtl="0" eaLnBrk="1" latinLnBrk="0" hangingPunct="1">
        <a:spcBef>
          <a:spcPct val="20000"/>
        </a:spcBef>
        <a:buFont typeface="Arial" panose="020B0604020202020204"/>
        <a:buChar char="•"/>
        <a:defRPr sz="2345" kern="1200">
          <a:solidFill>
            <a:schemeClr val="tx1"/>
          </a:solidFill>
          <a:latin typeface="+mn-lt"/>
          <a:ea typeface="+mn-ea"/>
          <a:cs typeface="+mn-cs"/>
        </a:defRPr>
      </a:lvl6pPr>
      <a:lvl7pPr marL="3569335" indent="-274320" algn="l" defTabSz="549275" rtl="0" eaLnBrk="1" latinLnBrk="0" hangingPunct="1">
        <a:spcBef>
          <a:spcPct val="20000"/>
        </a:spcBef>
        <a:buFont typeface="Arial" panose="020B0604020202020204"/>
        <a:buChar char="•"/>
        <a:defRPr sz="2345" kern="1200">
          <a:solidFill>
            <a:schemeClr val="tx1"/>
          </a:solidFill>
          <a:latin typeface="+mn-lt"/>
          <a:ea typeface="+mn-ea"/>
          <a:cs typeface="+mn-cs"/>
        </a:defRPr>
      </a:lvl7pPr>
      <a:lvl8pPr marL="4118610" indent="-274320" algn="l" defTabSz="549275" rtl="0" eaLnBrk="1" latinLnBrk="0" hangingPunct="1">
        <a:spcBef>
          <a:spcPct val="20000"/>
        </a:spcBef>
        <a:buFont typeface="Arial" panose="020B0604020202020204"/>
        <a:buChar char="•"/>
        <a:defRPr sz="2345" kern="1200">
          <a:solidFill>
            <a:schemeClr val="tx1"/>
          </a:solidFill>
          <a:latin typeface="+mn-lt"/>
          <a:ea typeface="+mn-ea"/>
          <a:cs typeface="+mn-cs"/>
        </a:defRPr>
      </a:lvl8pPr>
      <a:lvl9pPr marL="4667885" indent="-274320" algn="l" defTabSz="549275" rtl="0" eaLnBrk="1" latinLnBrk="0" hangingPunct="1">
        <a:spcBef>
          <a:spcPct val="20000"/>
        </a:spcBef>
        <a:buFont typeface="Arial" panose="020B0604020202020204"/>
        <a:buChar char="•"/>
        <a:defRPr sz="23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275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49275" algn="l" defTabSz="549275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98550" algn="l" defTabSz="549275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47190" algn="l" defTabSz="549275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196465" algn="l" defTabSz="549275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745740" algn="l" defTabSz="549275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295015" algn="l" defTabSz="549275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844290" algn="l" defTabSz="549275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393565" algn="l" defTabSz="549275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exels.com/es-es/video/boligrafo-clinica-doctor-debatiendo-6631455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vgsilh.com/es/image/1751138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questaprende.blogspot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43797-secretary-picture-png-image-high-quality" TargetMode="External"/><Relationship Id="rId3" Type="http://schemas.openxmlformats.org/officeDocument/2006/relationships/hyperlink" Target="https://svgsilh.com/es/image/1639328.html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vgsilh.com/es/image/303792.html" TargetMode="External"/><Relationship Id="rId5" Type="http://schemas.openxmlformats.org/officeDocument/2006/relationships/image" Target="../media/image12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s://creativecommons.org/licenses/by-nc/3.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lcodigok.blogspot.com/2008/03/diagrama-de-casos-de-uso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-104931" y="1490008"/>
            <a:ext cx="51566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Caso 1 – Gestión de citas médicas en línea</a:t>
            </a:r>
          </a:p>
        </p:txBody>
      </p:sp>
      <p:sp>
        <p:nvSpPr>
          <p:cNvPr id="7" name="Google Shape;75;p13"/>
          <p:cNvSpPr txBox="1"/>
          <p:nvPr/>
        </p:nvSpPr>
        <p:spPr>
          <a:xfrm>
            <a:off x="5480935" y="4420990"/>
            <a:ext cx="6644009" cy="2363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dk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Hecho Por :</a:t>
            </a:r>
          </a:p>
          <a:p>
            <a:pPr algn="ctr"/>
            <a:r>
              <a:rPr lang="es-ES" sz="2400" dirty="0">
                <a:solidFill>
                  <a:schemeClr val="dk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Karen Johana Caicedo Arias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dk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Yeferson Esmid Heredia Perdomo</a:t>
            </a:r>
            <a:endParaRPr lang="es-CO" sz="2400" dirty="0">
              <a:solidFill>
                <a:schemeClr val="dk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algn="ctr"/>
            <a:r>
              <a:rPr lang="es-CO" sz="2400" dirty="0"/>
              <a:t>Jhon</a:t>
            </a:r>
            <a:r>
              <a:rPr lang="es-CO" dirty="0"/>
              <a:t> Sebastián Molina Fierro</a:t>
            </a:r>
            <a:endParaRPr lang="es-CO" sz="2400" dirty="0">
              <a:solidFill>
                <a:schemeClr val="dk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algn="ctr"/>
            <a:r>
              <a:rPr lang="es-ES" sz="2400" dirty="0">
                <a:solidFill>
                  <a:schemeClr val="dk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Nicolas Obregón Rojas</a:t>
            </a:r>
          </a:p>
          <a:p>
            <a:pPr algn="ctr"/>
            <a:r>
              <a:rPr lang="es-ES" sz="2400" dirty="0">
                <a:solidFill>
                  <a:schemeClr val="dk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Oscar Guillermo Sierra Lozano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pic>
        <p:nvPicPr>
          <p:cNvPr id="3" name="Imagen 2" descr="Mujer sentada en una cama&#10;&#10;El contenido generado por IA puede ser incorrecto.">
            <a:extLst>
              <a:ext uri="{FF2B5EF4-FFF2-40B4-BE49-F238E27FC236}">
                <a16:creationId xmlns:a16="http://schemas.microsoft.com/office/drawing/2014/main" id="{F0EEF7BE-7286-54A8-7A79-1CFCDFFDE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33143" y="746939"/>
            <a:ext cx="5733143" cy="3023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FEA58D-1CC0-FA0F-5F26-8DD9FD7D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79" r="3697" b="3386"/>
          <a:stretch>
            <a:fillRect/>
          </a:stretch>
        </p:blipFill>
        <p:spPr>
          <a:xfrm>
            <a:off x="487022" y="232229"/>
            <a:ext cx="11219543" cy="66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00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1"/>
          <p:cNvSpPr txBox="1"/>
          <p:nvPr/>
        </p:nvSpPr>
        <p:spPr>
          <a:xfrm>
            <a:off x="3839210" y="2426335"/>
            <a:ext cx="4514850" cy="490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s-MX" altLang="es-CO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GRACIAS POR VER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6BAEB10-8FB8-7A79-D0D7-7678B849D5A5}"/>
              </a:ext>
            </a:extLst>
          </p:cNvPr>
          <p:cNvSpPr txBox="1"/>
          <p:nvPr/>
        </p:nvSpPr>
        <p:spPr>
          <a:xfrm>
            <a:off x="188686" y="926596"/>
            <a:ext cx="7308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Preguntas por responder </a:t>
            </a:r>
            <a:endParaRPr lang="es-MX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514BD78-4D9F-AD76-AF0E-DB3940DDF9F5}"/>
              </a:ext>
            </a:extLst>
          </p:cNvPr>
          <p:cNvSpPr txBox="1"/>
          <p:nvPr/>
        </p:nvSpPr>
        <p:spPr>
          <a:xfrm>
            <a:off x="290286" y="3457357"/>
            <a:ext cx="120049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¿Cuál es el problema?</a:t>
            </a:r>
          </a:p>
          <a:p>
            <a:r>
              <a:rPr lang="es-ES" sz="4000" dirty="0"/>
              <a:t>¿Qué usuarios estarán involucrados?</a:t>
            </a:r>
          </a:p>
          <a:p>
            <a:r>
              <a:rPr lang="es-ES" sz="4000" dirty="0"/>
              <a:t>¿Qué funcionalidades principales debe cubrir el sistema?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8EBBD37-EC14-A00D-590A-07FC21871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77102" y="1582058"/>
            <a:ext cx="2452728" cy="25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6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093822" y="1371977"/>
            <a:ext cx="4834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Problemática </a:t>
            </a:r>
            <a:endParaRPr lang="es-MX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16704" y="2972174"/>
            <a:ext cx="96698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gestión de citas médicas en clínicas y hospitales presenta actualmente múltiples dificultades: la congestión en la atención por ventanilla o teléfono, la alta frecuencia de errores en la asignación de citas y la elevada inasistencia de pacientes por falta de confirmaciones y recordatorios. Estas deficiencias afectan tanto a los usuarios como al personal médico y administrativo, generando retrasos, pérdida de tiempo y una baja eficiencia en los procesos de atención en salud.</a:t>
            </a:r>
          </a:p>
        </p:txBody>
      </p:sp>
      <p:pic>
        <p:nvPicPr>
          <p:cNvPr id="4" name="Imagen 3" descr="Icono&#10;&#10;El contenido generado por IA puede ser incorrecto.">
            <a:extLst>
              <a:ext uri="{FF2B5EF4-FFF2-40B4-BE49-F238E27FC236}">
                <a16:creationId xmlns:a16="http://schemas.microsoft.com/office/drawing/2014/main" id="{43286AAC-4D13-D899-4759-93B737117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6704" y="192917"/>
            <a:ext cx="2677657" cy="2677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42FC119-4CC1-2AB4-0C61-D7200DEF23F1}"/>
              </a:ext>
            </a:extLst>
          </p:cNvPr>
          <p:cNvSpPr txBox="1"/>
          <p:nvPr/>
        </p:nvSpPr>
        <p:spPr>
          <a:xfrm>
            <a:off x="972456" y="217714"/>
            <a:ext cx="7982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usuarios estarán involucrados?</a:t>
            </a:r>
          </a:p>
          <a:p>
            <a:endParaRPr lang="es-MX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AAC246E-B921-8052-C9F7-6187F5CA3F9E}"/>
              </a:ext>
            </a:extLst>
          </p:cNvPr>
          <p:cNvSpPr txBox="1"/>
          <p:nvPr/>
        </p:nvSpPr>
        <p:spPr>
          <a:xfrm>
            <a:off x="670996" y="4552874"/>
            <a:ext cx="163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MEDICO</a:t>
            </a:r>
            <a:endParaRPr lang="es-MX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D97DCB6-B9CA-DA18-B084-17E9C5BDA07A}"/>
              </a:ext>
            </a:extLst>
          </p:cNvPr>
          <p:cNvSpPr txBox="1"/>
          <p:nvPr/>
        </p:nvSpPr>
        <p:spPr>
          <a:xfrm>
            <a:off x="2733894" y="4552873"/>
            <a:ext cx="1988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PACIENTE</a:t>
            </a:r>
            <a:endParaRPr lang="es-MX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2C2EC64-303D-B138-1DE0-7B57978C08E6}"/>
              </a:ext>
            </a:extLst>
          </p:cNvPr>
          <p:cNvSpPr txBox="1"/>
          <p:nvPr/>
        </p:nvSpPr>
        <p:spPr>
          <a:xfrm>
            <a:off x="5214558" y="4469540"/>
            <a:ext cx="3432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ADMINISTRATIVO </a:t>
            </a:r>
            <a:endParaRPr lang="es-MX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n 6" descr="Forma&#10;&#10;El contenido generado por IA puede ser incorrecto.">
            <a:extLst>
              <a:ext uri="{FF2B5EF4-FFF2-40B4-BE49-F238E27FC236}">
                <a16:creationId xmlns:a16="http://schemas.microsoft.com/office/drawing/2014/main" id="{42B86FAF-B91A-4309-50B7-94F75CED2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3376" y="2758180"/>
            <a:ext cx="1798050" cy="202552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071ABC1B-FA6E-C6C9-458E-1033475E6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837144" y="2758180"/>
            <a:ext cx="1781696" cy="1683583"/>
          </a:xfrm>
          <a:prstGeom prst="rect">
            <a:avLst/>
          </a:prstGeom>
        </p:spPr>
      </p:pic>
      <p:pic>
        <p:nvPicPr>
          <p:cNvPr id="11" name="Imagen 10" descr="Forma&#10;&#10;El contenido generado por IA puede ser incorrecto.">
            <a:extLst>
              <a:ext uri="{FF2B5EF4-FFF2-40B4-BE49-F238E27FC236}">
                <a16:creationId xmlns:a16="http://schemas.microsoft.com/office/drawing/2014/main" id="{F695B343-CF84-3D53-9F18-F5BDF63FD1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498335" y="2526039"/>
            <a:ext cx="2027314" cy="194350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450C7B2-9FA7-5F78-E589-85B1AF8DEC57}"/>
              </a:ext>
            </a:extLst>
          </p:cNvPr>
          <p:cNvSpPr txBox="1"/>
          <p:nvPr/>
        </p:nvSpPr>
        <p:spPr>
          <a:xfrm>
            <a:off x="2667794" y="685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>
                <a:hlinkClick r:id="rId8" tooltip="https://freepngimg.com/png/43797-secretary-picture-png-image-high-quality"/>
              </a:rPr>
              <a:t>Esta foto</a:t>
            </a:r>
            <a:r>
              <a:rPr lang="es-MX" sz="900"/>
              <a:t> de Autor desconocido está bajo licencia </a:t>
            </a:r>
            <a:r>
              <a:rPr lang="es-MX" sz="900">
                <a:hlinkClick r:id="rId9" tooltip="https://creativecommons.org/licenses/by-nc/3.0/"/>
              </a:rPr>
              <a:t>CC BY-NC</a:t>
            </a:r>
            <a:endParaRPr lang="es-MX" sz="900"/>
          </a:p>
        </p:txBody>
      </p:sp>
      <p:pic>
        <p:nvPicPr>
          <p:cNvPr id="1026" name="Picture 2" descr="Añadir widgets de servicios externos en la web">
            <a:extLst>
              <a:ext uri="{FF2B5EF4-FFF2-40B4-BE49-F238E27FC236}">
                <a16:creationId xmlns:a16="http://schemas.microsoft.com/office/drawing/2014/main" id="{729199C9-649E-60D1-8ECA-D6610884D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9" r="27191"/>
          <a:stretch>
            <a:fillRect/>
          </a:stretch>
        </p:blipFill>
        <p:spPr bwMode="auto">
          <a:xfrm>
            <a:off x="8647092" y="2526038"/>
            <a:ext cx="2008943" cy="19745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A3C86EB-3ED9-9A28-63DC-AE5AA72B8BC8}"/>
              </a:ext>
            </a:extLst>
          </p:cNvPr>
          <p:cNvSpPr txBox="1"/>
          <p:nvPr/>
        </p:nvSpPr>
        <p:spPr>
          <a:xfrm>
            <a:off x="8837151" y="4552872"/>
            <a:ext cx="1988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SERVICIOS EXTERNOS</a:t>
            </a:r>
            <a:endParaRPr lang="es-MX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969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034E222-3F85-313C-873B-C913E1387AC0}"/>
              </a:ext>
            </a:extLst>
          </p:cNvPr>
          <p:cNvSpPr txBox="1"/>
          <p:nvPr/>
        </p:nvSpPr>
        <p:spPr>
          <a:xfrm>
            <a:off x="507999" y="1396077"/>
            <a:ext cx="1082765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	Registro de pacientes.</a:t>
            </a:r>
          </a:p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	Consulta de disponibilidad de médicos y especialidades en tiempo real.</a:t>
            </a:r>
          </a:p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	Reserva de citas evitando doble asignación.</a:t>
            </a:r>
          </a:p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	Validación de seguros.</a:t>
            </a:r>
          </a:p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	Pagos en línea para tele consultas.</a:t>
            </a:r>
          </a:p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	Confirmaciones automáticas y recordatorios de citas.</a:t>
            </a:r>
          </a:p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	Cancelación o reprogramación de citas bajo reglas definidas.</a:t>
            </a:r>
          </a:p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	Agenda digital para médicos con lista de pacientes confirmados y alertas clínicas.</a:t>
            </a:r>
          </a:p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	Supervisión de bitácora de cambios y gestión de excepciones por parte del 	personal administrativo.</a:t>
            </a:r>
          </a:p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	Automatización de notificaciones y recordatorios mediante programación 	orientada a eventos.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3092C0-0BDA-0DE0-BBE0-79306839FA47}"/>
              </a:ext>
            </a:extLst>
          </p:cNvPr>
          <p:cNvSpPr txBox="1"/>
          <p:nvPr/>
        </p:nvSpPr>
        <p:spPr>
          <a:xfrm>
            <a:off x="362856" y="542884"/>
            <a:ext cx="11467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funcionalidades principales debe cubrir el sistema?</a:t>
            </a:r>
            <a:endParaRPr lang="es-MX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897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F332E184-34E7-72DB-A2FC-AD848E3F6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82" y="0"/>
            <a:ext cx="10427649" cy="640134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F9F93F6-3ED2-4A4A-BD1E-7B769C49295C}"/>
              </a:ext>
            </a:extLst>
          </p:cNvPr>
          <p:cNvSpPr txBox="1"/>
          <p:nvPr/>
        </p:nvSpPr>
        <p:spPr>
          <a:xfrm>
            <a:off x="0" y="2000341"/>
            <a:ext cx="2784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CO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ivel 1 (Contexto)</a:t>
            </a:r>
            <a:endParaRPr lang="es-MX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367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3F0162E-62B7-0BCC-36EE-779D08C6BBA3}"/>
              </a:ext>
            </a:extLst>
          </p:cNvPr>
          <p:cNvSpPr txBox="1"/>
          <p:nvPr/>
        </p:nvSpPr>
        <p:spPr>
          <a:xfrm>
            <a:off x="171267" y="2060720"/>
            <a:ext cx="3470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CO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ivel 2 (Contenedores)</a:t>
            </a:r>
            <a:endParaRPr lang="es-MX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FFE02E91-C198-4580-1B3F-9EDA52EBA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528" y="116114"/>
            <a:ext cx="8422733" cy="628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74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B32F397-E16C-DB49-2136-BB67127B9069}"/>
              </a:ext>
            </a:extLst>
          </p:cNvPr>
          <p:cNvSpPr txBox="1"/>
          <p:nvPr/>
        </p:nvSpPr>
        <p:spPr>
          <a:xfrm>
            <a:off x="3508061" y="3287539"/>
            <a:ext cx="7508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Diagramas Caso de uso</a:t>
            </a:r>
            <a:endParaRPr lang="es-MX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n 6" descr="Imagen que contiene tabla, computer&#10;&#10;El contenido generado por IA puede ser incorrecto.">
            <a:extLst>
              <a:ext uri="{FF2B5EF4-FFF2-40B4-BE49-F238E27FC236}">
                <a16:creationId xmlns:a16="http://schemas.microsoft.com/office/drawing/2014/main" id="{D80A4BB0-D06F-5DA4-C117-C760EAE7A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3463" y="1059544"/>
            <a:ext cx="4509008" cy="392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01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DC95291-954E-9932-37AB-1D85A7723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983"/>
            <a:ext cx="12193588" cy="580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717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C91525D1C46444891AABE857D417729" ma:contentTypeVersion="5" ma:contentTypeDescription="Crear nuevo documento." ma:contentTypeScope="" ma:versionID="ed16442fb05e90e37496c823f8303077">
  <xsd:schema xmlns:xsd="http://www.w3.org/2001/XMLSchema" xmlns:xs="http://www.w3.org/2001/XMLSchema" xmlns:p="http://schemas.microsoft.com/office/2006/metadata/properties" xmlns:ns3="943b9b21-15ed-4651-a49b-745f65a83681" targetNamespace="http://schemas.microsoft.com/office/2006/metadata/properties" ma:root="true" ma:fieldsID="802af7a5bf6a621f8b079d22858b08c0" ns3:_="">
    <xsd:import namespace="943b9b21-15ed-4651-a49b-745f65a836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3b9b21-15ed-4651-a49b-745f65a836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109BD5-7594-48D6-A5E7-2F0093854B95}">
  <ds:schemaRefs/>
</ds:datastoreItem>
</file>

<file path=customXml/itemProps2.xml><?xml version="1.0" encoding="utf-8"?>
<ds:datastoreItem xmlns:ds="http://schemas.openxmlformats.org/officeDocument/2006/customXml" ds:itemID="{758125F2-A2D5-4C6E-BAAC-3B807EE262F6}">
  <ds:schemaRefs/>
</ds:datastoreItem>
</file>

<file path=customXml/itemProps3.xml><?xml version="1.0" encoding="utf-8"?>
<ds:datastoreItem xmlns:ds="http://schemas.openxmlformats.org/officeDocument/2006/customXml" ds:itemID="{2CD6EF6E-0E28-47A8-8EF6-4DFE897D136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296</Words>
  <Application>Microsoft Office PowerPoint</Application>
  <PresentationFormat>Personalizado</PresentationFormat>
  <Paragraphs>35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Aptos</vt:lpstr>
      <vt:lpstr>Arial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Jhon Sebastian Molina Fierro</cp:lastModifiedBy>
  <cp:revision>30</cp:revision>
  <dcterms:created xsi:type="dcterms:W3CDTF">2020-08-21T13:03:00Z</dcterms:created>
  <dcterms:modified xsi:type="dcterms:W3CDTF">2025-08-31T17:38:04Z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0x0101002C91525D1C46444891AABE857D417729</vt:lpwstr>
  </property>
  <property fmtid="{D5CDD505-2E9C-101B-9397-08002B2CF9AE}" pid="3" name="ICV">
    <vt:lpwstr>C401D9D458324730B9572E07BCE86F88_13</vt:lpwstr>
  </property>
  <property fmtid="{D5CDD505-2E9C-101B-9397-08002B2CF9AE}" pid="4" name="KSOProductBuildVer">
    <vt:lpwstr>2058-12.2.0.21931</vt:lpwstr>
  </property>
</Properties>
</file>